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d8cffbac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d8cffbac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680100" y="0"/>
            <a:ext cx="17838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latin typeface="Century Gothic"/>
                <a:ea typeface="Century Gothic"/>
                <a:cs typeface="Century Gothic"/>
                <a:sym typeface="Century Gothic"/>
              </a:rPr>
              <a:t>2022-2023</a:t>
            </a:r>
            <a:endParaRPr b="1" sz="25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