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Century Gothic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CenturyGothic-boldItalic.fntdata"/><Relationship Id="rId10" Type="http://schemas.openxmlformats.org/officeDocument/2006/relationships/font" Target="fonts/CenturyGothic-italic.fntdata"/><Relationship Id="rId9" Type="http://schemas.openxmlformats.org/officeDocument/2006/relationships/font" Target="fonts/CenturyGothic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CenturyGothic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12d8cffbac9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12d8cffbac9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3680100" y="0"/>
            <a:ext cx="17838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>
                <a:latin typeface="Century Gothic"/>
                <a:ea typeface="Century Gothic"/>
                <a:cs typeface="Century Gothic"/>
                <a:sym typeface="Century Gothic"/>
              </a:rPr>
              <a:t>2022-2023</a:t>
            </a:r>
            <a:endParaRPr b="1" sz="25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64" name="Google Shape;6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